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</p:sldMasterIdLst>
  <p:notesMasterIdLst>
    <p:notesMasterId r:id="rId39"/>
  </p:notesMasterIdLst>
  <p:sldIdLst>
    <p:sldId id="340" r:id="rId2"/>
    <p:sldId id="341" r:id="rId3"/>
    <p:sldId id="33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9" r:id="rId14"/>
    <p:sldId id="310" r:id="rId15"/>
    <p:sldId id="312" r:id="rId16"/>
    <p:sldId id="313" r:id="rId17"/>
    <p:sldId id="314" r:id="rId18"/>
    <p:sldId id="315" r:id="rId19"/>
    <p:sldId id="317" r:id="rId20"/>
    <p:sldId id="318" r:id="rId21"/>
    <p:sldId id="320" r:id="rId22"/>
    <p:sldId id="321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586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15DA8-41B8-4A59-94A8-3739BECE7145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1048587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104858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58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59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5307F-FC89-4A6A-9DF4-AC4B8B46B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330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4E116F-6FCA-83BD-335E-070C24AA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3B9214-E39E-D793-D99B-76BA3CD25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81A70B-6EFE-BB07-C5DA-B5499EEB6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67888C-B4E4-B25F-F4B9-CAEB58B6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881B17-9BD1-203B-7606-4E939557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992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ctr">
        <a:defRPr sz="4400" kern="1200">
          <a:solidFill>
            <a:schemeClr val="lt1"/>
          </a:solidFill>
        </a:defRPr>
      </a:lvl1pPr>
    </p:titleStyle>
    <p:bodyStyle>
      <a:lvl1pPr indent="-324900" algn="ctr">
        <a:defRPr sz="3200" kern="1200">
          <a:solidFill>
            <a:schemeClr val="tx1"/>
          </a:solidFill>
        </a:defRPr>
      </a:lvl1pPr>
    </p:bodyStyle>
    <p:otherStyle>
      <a:defPPr algn="ctr">
        <a:defRPr kern="1200">
          <a:solidFill>
            <a:schemeClr val="tx1"/>
          </a:solidFill>
        </a:defRPr>
      </a:def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462" y="944787"/>
            <a:ext cx="8915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Course Name-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Production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Technology for Ornamental Crops, MAP and Landscaping </a:t>
            </a:r>
            <a:endParaRPr lang="en-US" sz="2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ambria" panose="02040503050406030204" pitchFamily="18" charset="0"/>
              </a:rPr>
              <a:t>Course Code-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20014400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060" y="0"/>
            <a:ext cx="1499939" cy="7553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3151401" y="4038600"/>
            <a:ext cx="5254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 smtClean="0">
                <a:latin typeface="Cambria" panose="02040503050406030204" pitchFamily="18" charset="0"/>
              </a:rPr>
              <a:t>Presented By- </a:t>
            </a:r>
            <a:r>
              <a:rPr lang="en-IN" sz="2400" dirty="0" err="1" smtClean="0">
                <a:latin typeface="Cambria" panose="02040503050406030204" pitchFamily="18" charset="0"/>
              </a:rPr>
              <a:t>Dr</a:t>
            </a:r>
            <a:r>
              <a:rPr lang="en-IN" sz="2400" dirty="0" err="1">
                <a:latin typeface="Cambria" panose="02040503050406030204" pitchFamily="18" charset="0"/>
              </a:rPr>
              <a:t>.</a:t>
            </a:r>
            <a:r>
              <a:rPr lang="en-IN" sz="2400" dirty="0">
                <a:latin typeface="Cambria" panose="02040503050406030204" pitchFamily="18" charset="0"/>
              </a:rPr>
              <a:t> Mahendra  Kr. </a:t>
            </a:r>
            <a:r>
              <a:rPr lang="en-IN" sz="2400" dirty="0" err="1">
                <a:latin typeface="Cambria" panose="02040503050406030204" pitchFamily="18" charset="0"/>
              </a:rPr>
              <a:t>Yadav</a:t>
            </a:r>
            <a:r>
              <a:rPr lang="en-IN" sz="2400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7893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59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-1" y="6309320"/>
            <a:ext cx="9143999" cy="5486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60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61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6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63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65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5132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66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67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68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70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2252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328746"/>
            <a:ext cx="914399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mbria" panose="02040503050406030204" pitchFamily="18" charset="0"/>
              </a:rPr>
              <a:t>Identify </a:t>
            </a:r>
            <a:r>
              <a:rPr lang="en-US" sz="2400" dirty="0">
                <a:latin typeface="Cambria" panose="02040503050406030204" pitchFamily="18" charset="0"/>
              </a:rPr>
              <a:t>different types of ornamental and medicinal crops.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mbria" panose="02040503050406030204" pitchFamily="18" charset="0"/>
              </a:rPr>
              <a:t>Examine </a:t>
            </a:r>
            <a:r>
              <a:rPr lang="en-US" sz="2400" dirty="0">
                <a:latin typeface="Cambria" panose="02040503050406030204" pitchFamily="18" charset="0"/>
              </a:rPr>
              <a:t>various principles of landscaping, uses of landscape trees, shrubs and climbers, production technology of important ornamental crops, etc.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mbria" panose="02040503050406030204" pitchFamily="18" charset="0"/>
              </a:rPr>
              <a:t>Determine </a:t>
            </a:r>
            <a:r>
              <a:rPr lang="en-US" sz="2400" dirty="0">
                <a:latin typeface="Cambria" panose="02040503050406030204" pitchFamily="18" charset="0"/>
              </a:rPr>
              <a:t>about Demonstrate various Package of practices for loose flowers and their transportation, storage house and required condition for cut and loose flower.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mbria" panose="02040503050406030204" pitchFamily="18" charset="0"/>
              </a:rPr>
              <a:t>Construct </a:t>
            </a:r>
            <a:r>
              <a:rPr lang="en-US" sz="2400" dirty="0">
                <a:latin typeface="Cambria" panose="02040503050406030204" pitchFamily="18" charset="0"/>
              </a:rPr>
              <a:t>about the various problems with the production technology of medicinal and aromatic plants.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mbria" panose="02040503050406030204" pitchFamily="18" charset="0"/>
              </a:rPr>
              <a:t>Importance </a:t>
            </a:r>
            <a:r>
              <a:rPr lang="en-US" sz="2400" dirty="0">
                <a:latin typeface="Cambria" panose="02040503050406030204" pitchFamily="18" charset="0"/>
              </a:rPr>
              <a:t>of Processing and value addition in ornamental crops and MAPs produce. </a:t>
            </a:r>
          </a:p>
          <a:p>
            <a:r>
              <a:rPr lang="en-US" sz="2000" dirty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-1338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Course Objectives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060" y="0"/>
            <a:ext cx="1499939" cy="5098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-2" y="6400800"/>
            <a:ext cx="9143999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0574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71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73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74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3692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76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5416"/>
            <a:ext cx="91440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77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5132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78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79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80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81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8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3692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319475"/>
            <a:ext cx="9143999" cy="95410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Production technology of </a:t>
            </a:r>
            <a:r>
              <a:rPr lang="en-US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gerbera 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under protected </a:t>
            </a:r>
            <a:r>
              <a:rPr lang="en-US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conditions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0"/>
            <a:ext cx="1043607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12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83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84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85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86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-1" y="6525344"/>
            <a:ext cx="9143999" cy="3326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87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-1" y="6525344"/>
            <a:ext cx="9143999" cy="3326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88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-1" y="6381328"/>
            <a:ext cx="9143999" cy="4766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89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-1" y="6525344"/>
            <a:ext cx="9143999" cy="3326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90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848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53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0"/>
            <a:ext cx="1043607" cy="4046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54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4412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55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23"/>
            <a:ext cx="9144000" cy="6581929"/>
          </a:xfrm>
          <a:prstGeom prst="rect">
            <a:avLst/>
          </a:prstGeom>
        </p:spPr>
      </p:pic>
      <p:pic>
        <p:nvPicPr>
          <p:cNvPr id="4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23"/>
            <a:ext cx="9144000" cy="6437913"/>
          </a:xfrm>
          <a:prstGeom prst="rect">
            <a:avLst/>
          </a:prstGeom>
        </p:spPr>
      </p:pic>
      <p:pic>
        <p:nvPicPr>
          <p:cNvPr id="5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23"/>
            <a:ext cx="9144000" cy="64379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56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57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8484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2105"/>
          <a:ext cx="9144000" cy="6860580"/>
          <a:chOff x="0" y="12105"/>
          <a:chExt cx="9144000" cy="6860580"/>
        </a:xfrm>
      </p:grpSpPr>
      <p:pic>
        <p:nvPicPr>
          <p:cNvPr id="2097158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"/>
            <a:ext cx="9144000" cy="60091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0" y="6235547"/>
            <a:ext cx="9143999" cy="62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B.Sc. (Ag.) IV Sem.         (</a:t>
            </a:r>
            <a:r>
              <a:rPr lang="en-US" dirty="0"/>
              <a:t>Production Technology for Ornamental Crops, MAP and Landscaping</a:t>
            </a:r>
            <a:r>
              <a:rPr lang="en-IN" dirty="0" smtClean="0"/>
              <a:t>)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0"/>
            <a:ext cx="1187623" cy="5486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2">
  <a:themeElements>
    <a:clrScheme name="Theme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803</Words>
  <Application>Microsoft Office PowerPoint</Application>
  <PresentationFormat>On-screen Show (4:3)</PresentationFormat>
  <Paragraphs>48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Calibri</vt:lpstr>
      <vt:lpstr>Cambria</vt:lpstr>
      <vt:lpstr>Wingdings</vt:lpstr>
      <vt:lpstr>Theme12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Mahendra</cp:lastModifiedBy>
  <cp:revision>9</cp:revision>
  <dcterms:created xsi:type="dcterms:W3CDTF">2023-02-12T20:57:29Z</dcterms:created>
  <dcterms:modified xsi:type="dcterms:W3CDTF">2024-04-17T06:24:47Z</dcterms:modified>
</cp:coreProperties>
</file>